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EAC5-DBE9-4497-B3B9-F664F6EB3C88}" type="datetimeFigureOut">
              <a:rPr lang="pl-PL" smtClean="0"/>
              <a:pPr/>
              <a:t>2008-04-29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0556-D44C-4C5B-877D-F8249172369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 </a:t>
            </a:r>
            <a:r>
              <a:rPr lang="pl-PL" sz="2800" dirty="0" smtClean="0"/>
              <a:t>Warsztaty tematyczne dla grupy religioznawców, realizującej projekt edukacyjny „Śladami Żydów na Górnym Śląsku.”- IX 2007 Katowice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W ramach XIV Europejskich Dni Dziedzictwa w województwie śląskim</a:t>
            </a:r>
          </a:p>
          <a:p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</a:rPr>
              <a:t>„Zabytki kultury żydowskiej”</a:t>
            </a:r>
            <a:endParaRPr lang="pl-P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Czystość obrzędowa</a:t>
            </a:r>
            <a:endParaRPr lang="pl-PL" dirty="0"/>
          </a:p>
        </p:txBody>
      </p:sp>
      <p:pic>
        <p:nvPicPr>
          <p:cNvPr id="5" name="Symbol zastępczy zawartości 4" descr="DSCF34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Cmentarze w judaizmie otoczone są wielką czcią. Nigdy się na nich nie spożywa posiłku, nie pije napoi ani nie chodzi się na skróty. Po wyjściu ze żydowskiego cmentarza należy w właściwy sposób umyć ręce, aby oczyścić się z nieczystych  sił. Mimo, iż podczas naszej wycieczki cały czas padał deszcz, wyszliśmy ze cmentarza usatysfakcjonowani i bogatsi o nową wiedzę dotyczącą narodu Izraela.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Dziękujemy</a:t>
            </a:r>
            <a:endParaRPr lang="pl-PL" dirty="0"/>
          </a:p>
        </p:txBody>
      </p:sp>
      <p:pic>
        <p:nvPicPr>
          <p:cNvPr id="4" name="Symbol zastępczy zawartości 3" descr="DSCF1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Do przygotowania prezentacji wykorzystano: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Tekst: ”Bet </a:t>
            </a:r>
            <a:r>
              <a:rPr lang="pl-PL" dirty="0" err="1" smtClean="0"/>
              <a:t>almin</a:t>
            </a:r>
            <a:r>
              <a:rPr lang="pl-PL" dirty="0" smtClean="0"/>
              <a:t> </a:t>
            </a:r>
            <a:r>
              <a:rPr lang="pl-PL" dirty="0" err="1" smtClean="0"/>
              <a:t>jehudi</a:t>
            </a:r>
            <a:r>
              <a:rPr lang="pl-PL" dirty="0" smtClean="0"/>
              <a:t>”  autorstwa Sandry Łaska</a:t>
            </a:r>
          </a:p>
          <a:p>
            <a:r>
              <a:rPr lang="pl-PL" dirty="0" smtClean="0"/>
              <a:t>Materiał zdjęciowy:</a:t>
            </a:r>
          </a:p>
          <a:p>
            <a:r>
              <a:rPr lang="pl-PL" dirty="0" smtClean="0"/>
              <a:t>-Magdaleny Wasiak</a:t>
            </a:r>
          </a:p>
          <a:p>
            <a:r>
              <a:rPr lang="pl-PL" dirty="0" smtClean="0"/>
              <a:t>- Kamila Musiolika</a:t>
            </a:r>
          </a:p>
          <a:p>
            <a:r>
              <a:rPr lang="pl-PL" dirty="0" smtClean="0"/>
              <a:t>Małgorzaty Mazur-Zając</a:t>
            </a:r>
          </a:p>
          <a:p>
            <a:r>
              <a:rPr lang="pl-PL" dirty="0" smtClean="0"/>
              <a:t>Opiekun:</a:t>
            </a:r>
            <a:r>
              <a:rPr lang="pl-PL" dirty="0" smtClean="0"/>
              <a:t> </a:t>
            </a:r>
            <a:r>
              <a:rPr lang="pl-PL" dirty="0" smtClean="0"/>
              <a:t>Małgorzata  Mazur- Zając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Kirkut w Katowicach</a:t>
            </a:r>
            <a:endParaRPr lang="pl-PL" sz="1800" dirty="0"/>
          </a:p>
        </p:txBody>
      </p:sp>
      <p:pic>
        <p:nvPicPr>
          <p:cNvPr id="5" name="Symbol zastępczy zawartości 4" descr="DSCF3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Po warsztatach tanecznych i zajęciach z wycinanki żydowskiej udaliśmy się na cmentarz żydowski, znajdujący się przy ulicy Kozielskiej 16.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Nakazy religijne</a:t>
            </a:r>
            <a:endParaRPr lang="pl-PL" dirty="0"/>
          </a:p>
        </p:txBody>
      </p:sp>
      <p:pic>
        <p:nvPicPr>
          <p:cNvPr id="5" name="Symbol zastępczy zawartości 4" descr="DSCF34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Pani przewodnik, która oprowadzała nas po kirkucie opowiedziała nam wiele istotnych faktów dotyczących kirkutu jak i obrządku pochówku w religii narodu Izraela. Aby wejść na cmentarz żydowski mężczyźni muszą mieć nakrycie na głowie, natomiast kobiety nie mogą mieć obnażonych ramion i nóg.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Historia kirkutu w Katowicach</a:t>
            </a:r>
            <a:endParaRPr lang="pl-PL" dirty="0"/>
          </a:p>
        </p:txBody>
      </p:sp>
      <p:pic>
        <p:nvPicPr>
          <p:cNvPr id="5" name="Symbol zastępczy zawartości 4" descr="DSCF1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/>
              <a:t>Cmentarz żydowski w Katowicach został założony w 1868 roku. Na początku zmarłych grzebano w Mysłowicach. Niecałe sześćdziesiąt lat później został on powiększony. Niestety podczas drugiej wojny światowej Niemcy zdewastowali cmentarz i dopiero w 1945 roku dokonano kolejnego rozszerzenia terenu cmentarnego.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Najstarszy pochówek</a:t>
            </a:r>
            <a:endParaRPr lang="pl-PL" dirty="0"/>
          </a:p>
        </p:txBody>
      </p:sp>
      <p:pic>
        <p:nvPicPr>
          <p:cNvPr id="5" name="Symbol zastępczy zawartości 4" descr="DSCF3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dirty="0" smtClean="0"/>
              <a:t> </a:t>
            </a:r>
            <a:r>
              <a:rPr lang="pl-PL" sz="2400" dirty="0" smtClean="0"/>
              <a:t>Pierwszą osobą pochowaną na tym kirkucie był czteroletni Carl </a:t>
            </a:r>
            <a:r>
              <a:rPr lang="pl-PL" sz="2400" dirty="0" err="1" smtClean="0"/>
              <a:t>Munzer</a:t>
            </a:r>
            <a:r>
              <a:rPr lang="pl-PL" sz="2400" dirty="0" smtClean="0"/>
              <a:t>. Mimo, iż od jego śmierci minęło 138 lat, jego pomnik stoi w nienaruszonym stanie, co widzieliśmy na własne oczy. Szczególną uwagę należy zwrócić na wyjątkowe zdobnictwo nagrobków.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Miejsce pamięci ofiar Holokaustu</a:t>
            </a:r>
            <a:endParaRPr lang="pl-PL" dirty="0"/>
          </a:p>
        </p:txBody>
      </p:sp>
      <p:pic>
        <p:nvPicPr>
          <p:cNvPr id="5" name="Symbol zastępczy zawartości 4" descr="DSCF35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 smtClean="0"/>
              <a:t>W centralnym punkcie cmentarza znajduje się pomnik poświęcony ofiarom żydowskim Holocaustu. Składając cześć ofiarom tych tragicznych wydarzeń, zapaliliśmy symboliczny znicz. Cały teren cmentarza otoczony jest wysokim, kamiennym murem.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 </a:t>
            </a:r>
            <a:r>
              <a:rPr lang="pl-PL" sz="1800" dirty="0" smtClean="0"/>
              <a:t>Większość cmentarzy żydowskich ma swój specyficzny rozkład, a mianowicie groby ułożone są w jedną stronę, w stronę Jerozolimy. Wiara Izraela mówi, iż z chwilą przyjścia Mesjasza zmarli będą mieli wyznaczony kierunek drogi ku zbawieniu</a:t>
            </a:r>
            <a:endParaRPr lang="pl-PL" sz="1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Po śmierci bliskiej osoby rodzina jest zobowiązana do wykonywania różnych rytuałów pogrzebowych.</a:t>
            </a:r>
            <a:endParaRPr lang="pl-PL" sz="1400" dirty="0"/>
          </a:p>
        </p:txBody>
      </p:sp>
      <p:pic>
        <p:nvPicPr>
          <p:cNvPr id="7" name="Symbol zastępczy zawartości 6" descr="DSCF34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1200" dirty="0" smtClean="0"/>
              <a:t>Nie je się mięsa, mężczyźni się nie golą, często nawet nie myją się. Przy zmarłym cały czas się czuwa i odmawia psalmy. Aby pogrzeb odbył się wedle tradycji i zasad odmawia się specjalną modlitwę Kadisz</a:t>
            </a:r>
            <a:endParaRPr lang="pl-PL" sz="1200" dirty="0"/>
          </a:p>
        </p:txBody>
      </p:sp>
      <p:pic>
        <p:nvPicPr>
          <p:cNvPr id="8" name="Symbol zastępczy zawartości 7" descr="DSCF127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Kaplica pogrzebowa</a:t>
            </a:r>
            <a:endParaRPr lang="pl-PL" dirty="0"/>
          </a:p>
        </p:txBody>
      </p:sp>
      <p:pic>
        <p:nvPicPr>
          <p:cNvPr id="5" name="Symbol zastępczy zawartości 4" descr="DSCF3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smtClean="0"/>
              <a:t>Byliśmy także w kaplicy, gdzie pani przewodnik opowiadała nam o zwyczajach pogrzebowych w judaizmie. Aby pogrzeb odbył się wedle tradycji i zasad odmawia się specjalną modlitwę Kadisz. Po drodze na cmentarz odmawia się psalmy. Na koniec ceremonii rodzina zasypuje grób ziemią.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479</Words>
  <Application>Microsoft Office PowerPoint</Application>
  <PresentationFormat>Pokaz na ekranie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 Warsztaty tematyczne dla grupy religioznawców, realizującej projekt edukacyjny „Śladami Żydów na Górnym Śląsku.”- IX 2007 Katowice</vt:lpstr>
      <vt:lpstr>Do przygotowania prezentacji wykorzystano:</vt:lpstr>
      <vt:lpstr>Kirkut w Katowicach</vt:lpstr>
      <vt:lpstr>Nakazy religijne</vt:lpstr>
      <vt:lpstr>Historia kirkutu w Katowicach</vt:lpstr>
      <vt:lpstr>Najstarszy pochówek</vt:lpstr>
      <vt:lpstr>Miejsce pamięci ofiar Holokaustu</vt:lpstr>
      <vt:lpstr> Większość cmentarzy żydowskich ma swój specyficzny rozkład, a mianowicie groby ułożone są w jedną stronę, w stronę Jerozolimy. Wiara Izraela mówi, iż z chwilą przyjścia Mesjasza zmarli będą mieli wyznaczony kierunek drogi ku zbawieniu</vt:lpstr>
      <vt:lpstr>Kaplica pogrzebowa</vt:lpstr>
      <vt:lpstr>Czystość obrzędowa</vt:lpstr>
      <vt:lpstr>Dziękujemy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Warsztaty tematyczne dla grupy religioznawców, realizującej projekt edukacyjny</dc:title>
  <dc:creator>***</dc:creator>
  <cp:lastModifiedBy>***</cp:lastModifiedBy>
  <cp:revision>6</cp:revision>
  <dcterms:created xsi:type="dcterms:W3CDTF">2007-12-16T19:06:02Z</dcterms:created>
  <dcterms:modified xsi:type="dcterms:W3CDTF">2008-04-29T18:53:24Z</dcterms:modified>
</cp:coreProperties>
</file>